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1" r:id="rId9"/>
    <p:sldId id="262" r:id="rId10"/>
    <p:sldId id="274" r:id="rId11"/>
    <p:sldId id="263" r:id="rId12"/>
    <p:sldId id="264" r:id="rId13"/>
    <p:sldId id="265" r:id="rId14"/>
    <p:sldId id="266" r:id="rId15"/>
    <p:sldId id="270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7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5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4591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61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50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39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3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3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9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0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2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1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CF70EA9-4DDF-4492-A27D-7C4907DB5D3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DC202-20CD-4314-A632-E7FF254B1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0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B72D-3058-402D-B373-18A9AEAB5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44219"/>
            <a:ext cx="8825658" cy="332958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 Attrition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3F4CE-93BA-4524-A04D-0B3EF9F110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Santosh OMPRAKASH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66B8B1-1326-49EE-BE8E-95E755260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9"/>
    </mc:Choice>
    <mc:Fallback>
      <p:transition spd="slow" advTm="9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440D5-0E85-407D-BECF-2FBC9AF2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9C27-9FEB-4E1B-B2C8-80B083D4B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related to education field is shown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is more with employees in Life sciences and Medical field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6266D5-3965-4E7E-AE1A-B008F20AE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461" y="2548281"/>
            <a:ext cx="5068537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CE8CC6-8675-4003-A359-93C72F75E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8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879"/>
    </mc:Choice>
    <mc:Fallback>
      <p:transition spd="slow" advTm="1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E9B8D-1415-49BB-9DC7-D2B5D1BD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6411-7EB5-4961-8935-0C4F0FA1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with respect to Monthly Income is shown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is more for salary range $1500 to $3500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FB0270-D92C-45B4-98DC-AC0B8FCE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2199" y="2548281"/>
            <a:ext cx="5051060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A50B6D-D6DB-43CD-956A-7DEF54B25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8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578"/>
    </mc:Choice>
    <mc:Fallback>
      <p:transition spd="slow" advTm="17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E77A5-C7CD-46CF-BB87-7D13B597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E1ED-5E1E-4143-BA99-2C26013A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selection is select most important features that will be useful for predictive model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with large feature can slow the model training process as it needs more memory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technique is used to select top 20 feature</a:t>
            </a:r>
          </a:p>
          <a:p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98D2105-4392-49D8-8B61-FA76ECD704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94005" y="2548281"/>
            <a:ext cx="3247449" cy="3662018"/>
          </a:xfrm>
          <a:prstGeom prst="rect">
            <a:avLst/>
          </a:prstGeom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C00695-69C1-4900-B541-4D76E9932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608"/>
    </mc:Choice>
    <mc:Fallback>
      <p:transition spd="slow" advTm="42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B45D1-FECB-4BAE-BA4E-B4EA1CE7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6F8C-D118-4FAF-BA4D-4E9F8B0B5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Label encoder is used to convert text values to numbers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used for models is ROC-AUC (Receiver Operating Characteristic Area Under Curve)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is split into train and test – 80% for training and 20% for testing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Normalization is performed using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293795F-05FF-4D4A-BEC5-01CFFBFD9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6850"/>
    </mc:Choice>
    <mc:Fallback>
      <p:transition spd="slow" advTm="6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5FC18-D9D5-4240-81B4-EAE10480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C6DC-BD43-47B7-85DB-F76E2818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Train data is fit with machine learning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Logistic Regression has best score of 80%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It was select for tuning </a:t>
            </a:r>
          </a:p>
        </p:txBody>
      </p:sp>
      <p:pic>
        <p:nvPicPr>
          <p:cNvPr id="6" name="Picture 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6BF27EFD-390D-40AD-99CC-F818BD943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35" y="2665463"/>
            <a:ext cx="4746807" cy="2765531"/>
          </a:xfrm>
          <a:prstGeom prst="rect">
            <a:avLst/>
          </a:prstGeom>
          <a:effectLst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979296-56A7-42BB-995F-8D6EE4D0B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003"/>
    </mc:Choice>
    <mc:Fallback>
      <p:transition spd="slow" advTm="2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5FC18-D9D5-4240-81B4-EAE10480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and Evaluation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C6DC-BD43-47B7-85DB-F76E2818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is performed on Logistic Regression model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model score increased to 81% 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Test data was used with tuned model and model score was 79%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056320-EEE1-4E0D-B060-C76D155B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55" y="2723357"/>
            <a:ext cx="5451627" cy="2649744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E4CA54-7BC5-42ED-9002-8EB19D294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3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461"/>
    </mc:Choice>
    <mc:Fallback>
      <p:transition spd="slow" advTm="4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27683-5F1D-4742-91A4-30618EE2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048D3-899D-4DF2-889E-1CBA0F95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Confusion Matrix of tuned Logistic Regression model is shown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True positive rate is 78.95%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True negative rate is 88.36%</a:t>
            </a:r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7C98210-3ECA-47D3-BE79-69DBDBBB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368" y="2548281"/>
            <a:ext cx="4368723" cy="3662018"/>
          </a:xfrm>
          <a:prstGeom prst="rect">
            <a:avLst/>
          </a:prstGeom>
          <a:effectLst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DB33F2C-5A6D-4274-92D1-DD856E472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9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107"/>
    </mc:Choice>
    <mc:Fallback>
      <p:transition spd="slow" advTm="3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65164-6D1E-4B49-9029-4360A745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31A5-B53D-4850-BB04-378CF1B0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13184"/>
            <a:ext cx="9498427" cy="34848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project goal is to predict employee attrition 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attrition is predicted using Logistic Regression machine learning model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is more in Job level1, between age 25 to 35 and less previous experience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staying longer would reduce additional cost and potential delay in organization commitments</a:t>
            </a:r>
            <a:r>
              <a:rPr lang="en-US" dirty="0"/>
              <a:t>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2E47944-7E4F-4FB7-BF95-EA7CC83D8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8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5890"/>
    </mc:Choice>
    <mc:Fallback>
      <p:transition spd="slow" advTm="5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4D42F-DFE5-445D-85E2-A897987E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075" y="2391508"/>
            <a:ext cx="6974915" cy="14433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C6197B-F9FB-40FD-B608-A72547B64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7"/>
    </mc:Choice>
    <mc:Fallback>
      <p:transition spd="slow" advTm="1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198E4-2450-4B7A-B9F4-DCB77FCA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F8BD2-0231-4F57-9C38-D1AB8912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79300"/>
            <a:ext cx="8946541" cy="398507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 Selection and Evaluation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65B87E-D0DF-4E0F-9296-92D13E37A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422"/>
    </mc:Choice>
    <mc:Fallback>
      <p:transition spd="slow" advTm="2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214F5-DBE4-4FFC-B4D4-69814D78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4DE5-4B7F-48A8-94FC-52AA52409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763520"/>
            <a:ext cx="9511679" cy="34848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attrition is departure of employee from organization over time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Voluntary attrition is when employee leaves based on their discretion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Employee can leave organization due to various reason like age, salary, work life balance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Organizations have to hire new people which increases cost and is time consuming process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093194D-D404-40B2-971A-A37E6EE51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9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1440"/>
    </mc:Choice>
    <mc:Fallback>
      <p:transition spd="slow" advTm="9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2BB0-37E8-4683-A06C-B3B99466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9026-A5C5-46FB-8B77-8BFDDD49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9153871" cy="34848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Human Resources problems cannot be determined using specific scientific formula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Machine Learning is the best way to solve this problem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‘IBM HR’ dataset is used to predict employee attrition 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Organizations can prevent employee attrition using machine learning models and take measures to prevent such actions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7FA9896-8514-4450-A57E-BC5DF4436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729"/>
    </mc:Choice>
    <mc:Fallback>
      <p:transition spd="slow" advTm="3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7EFE7-8B20-425A-BC4B-78BB2D36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D9A6-5A01-4F83-8535-465515CE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dataset has 34 variables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 of the variables are Age, Job level, Monthly Income, Work life balance, Years in current role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Target variable is Attrition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Few variables were dropped from further processing as it does not add any value for machine learning model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B431DBF-B569-40EC-AADB-F49EB1E0A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669"/>
    </mc:Choice>
    <mc:Fallback>
      <p:transition spd="slow" advTm="4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04075-E910-4424-B2EC-C136E23A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D868-775E-4106-B857-22E8D9DD0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Target variable ‘Attrition’ is visualized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‘Yes’ is employees left and ‘No’ is current employees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dataset is highly imbalanced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F1B0E-926E-4CDB-B60F-1B5C2412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2396" y="2548281"/>
            <a:ext cx="4970667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0CF0A1-F673-4A2D-8469-128714213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859"/>
    </mc:Choice>
    <mc:Fallback>
      <p:transition spd="slow" advTm="3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BD77-8F80-4E7C-8EC9-E7AD60BA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EB8A-CEE7-4FC3-9968-76AC5684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Job level is visualized for attrition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shows job level 1 has more attrition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01E569-008E-4B00-A326-CB308B3DD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999" y="2548281"/>
            <a:ext cx="4915461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8C8824-DF99-42F1-BDA5-240A05BC0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0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834"/>
    </mc:Choice>
    <mc:Fallback>
      <p:transition spd="slow" advTm="2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37C7A-916C-4A9E-BDC6-7E03EF91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774-C4D7-4B6F-B56A-8F9DDA3A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at different age groups are visualized 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is more between age group 25 to 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1B672-5635-4E31-A019-038C470B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8605" y="2548281"/>
            <a:ext cx="4778248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1936F2-F1F2-4A31-9705-C56534BBC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1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869"/>
    </mc:Choice>
    <mc:Fallback>
      <p:transition spd="slow" advTm="1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93E4E-7A1B-4B68-94A5-51A582E3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CE4B470-F002-4478-93E2-49F1030F9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data with regards to number of companies worked is visualized</a:t>
            </a: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Attrition rate is more when among employee with less prior experience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79FE53-ED4E-444D-9DA5-9581D1C6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904" y="2548281"/>
            <a:ext cx="4385650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0647AB-CC77-4D16-B69D-71EA2CB52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999"/>
    </mc:Choice>
    <mc:Fallback>
      <p:transition spd="slow" advTm="1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412</TotalTime>
  <Words>521</Words>
  <Application>Microsoft Office PowerPoint</Application>
  <PresentationFormat>Widescreen</PresentationFormat>
  <Paragraphs>103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</vt:lpstr>
      <vt:lpstr>Employee Attrition Prediction</vt:lpstr>
      <vt:lpstr>Contents</vt:lpstr>
      <vt:lpstr>Problem Statement</vt:lpstr>
      <vt:lpstr>Proposal</vt:lpstr>
      <vt:lpstr>Data Preprocessing</vt:lpstr>
      <vt:lpstr>Exploratory Data Analysis (EDA)</vt:lpstr>
      <vt:lpstr>EDA</vt:lpstr>
      <vt:lpstr>EDA</vt:lpstr>
      <vt:lpstr>EDA</vt:lpstr>
      <vt:lpstr>EDA</vt:lpstr>
      <vt:lpstr>EDA</vt:lpstr>
      <vt:lpstr>Feature selection</vt:lpstr>
      <vt:lpstr>Model Selection and Evaluation</vt:lpstr>
      <vt:lpstr>Model Selection and Evaluation</vt:lpstr>
      <vt:lpstr>Model Selection and Evaluation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Prediction</dc:title>
  <dc:creator>Santosh Kumar Omprakash</dc:creator>
  <cp:lastModifiedBy>Santosh Kumar Omprakash</cp:lastModifiedBy>
  <cp:revision>48</cp:revision>
  <dcterms:created xsi:type="dcterms:W3CDTF">2021-08-09T13:58:12Z</dcterms:created>
  <dcterms:modified xsi:type="dcterms:W3CDTF">2021-08-11T03:49:29Z</dcterms:modified>
</cp:coreProperties>
</file>